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292" r:id="rId7"/>
    <p:sldId id="27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177C8E4C-AC16-49CE-B0A4-8945DCD58429}"/>
    <pc:docChg chg="delSld">
      <pc:chgData name="Adam Minor" userId="8ba41960-985e-40fa-965b-8aad8b24e054" providerId="ADAL" clId="{177C8E4C-AC16-49CE-B0A4-8945DCD58429}" dt="2024-06-21T16:26:19.247" v="0" actId="47"/>
      <pc:docMkLst>
        <pc:docMk/>
      </pc:docMkLst>
      <pc:sldChg chg="del">
        <pc:chgData name="Adam Minor" userId="8ba41960-985e-40fa-965b-8aad8b24e054" providerId="ADAL" clId="{177C8E4C-AC16-49CE-B0A4-8945DCD58429}" dt="2024-06-21T16:26:19.247" v="0" actId="47"/>
        <pc:sldMkLst>
          <pc:docMk/>
          <pc:sldMk cId="196704312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rawing a manger&#10;&#10;Description automatically generated">
            <a:extLst>
              <a:ext uri="{FF2B5EF4-FFF2-40B4-BE49-F238E27FC236}">
                <a16:creationId xmlns:a16="http://schemas.microsoft.com/office/drawing/2014/main" id="{32E18593-B645-33E7-A3A9-EC960DCFD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7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ssage&#10;&#10;Description automatically generated">
            <a:extLst>
              <a:ext uri="{FF2B5EF4-FFF2-40B4-BE49-F238E27FC236}">
                <a16:creationId xmlns:a16="http://schemas.microsoft.com/office/drawing/2014/main" id="{9D1600CE-C3F1-FE61-6CF4-E0A3E93CE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682CBE8C-ADD8-3606-44A8-EB64E39D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8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C9F2A8B1-7076-D7BE-AE54-FCA0F3F7A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9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39F-0E5C-791E-8607-D75745ED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5A762-E028-BDF5-014C-B62E0728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A754C-88AA-E7FA-572E-A9D24E1F8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1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0B0F2-F663-3F6A-1060-328349CB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2024-06-21T16:26:23Z</dcterms:modified>
</cp:coreProperties>
</file>